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5F85F-7F92-4C91-A611-151A4E3A4869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073B7-0D3B-469F-A51A-8505A69244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71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073B7-0D3B-469F-A51A-8505A69244C3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55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073B7-0D3B-469F-A51A-8505A69244C3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41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63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31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39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66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582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43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54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22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85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9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802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EF30-DEB4-4267-BF50-F3382E243132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227D7-C60C-4959-AD54-685DCA4FB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261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32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1518"/>
            <a:ext cx="9272870" cy="68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946583"/>
            <a:ext cx="7503336" cy="37548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Проєкт</a:t>
            </a:r>
            <a:r>
              <a:rPr lang="ru-RU" sz="36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«Ми – </a:t>
            </a:r>
            <a:r>
              <a:rPr lang="ru-RU" sz="3600" b="1" cap="none" spc="5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патріоти</a:t>
            </a:r>
            <a:r>
              <a:rPr lang="ru-RU" sz="36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Черкащини</a:t>
            </a:r>
            <a:r>
              <a:rPr lang="ru-RU" sz="36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Підпроєкт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Пишаємось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тобою,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рідний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краю!»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Мій</a:t>
            </a:r>
            <a:r>
              <a:rPr lang="ru-RU" sz="40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ідеал</a:t>
            </a:r>
            <a:r>
              <a:rPr lang="ru-RU" sz="40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громадянина</a:t>
            </a:r>
            <a:r>
              <a:rPr lang="ru-RU" sz="4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40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патріота</a:t>
            </a:r>
            <a:endParaRPr lang="ru-RU" sz="40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6828" y="5097269"/>
            <a:ext cx="6109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Дитяча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організація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Чумацький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шлях»</a:t>
            </a:r>
          </a:p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Глибочківський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НВК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0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276"/>
            <a:ext cx="9218899" cy="68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Ð ÐµÐ·ÑÐ»ÑÑÐ°Ñ Ð¿Ð¾ÑÑÐºÑ Ð·Ð¾Ð±ÑÐ°Ð¶ÐµÐ½Ñ Ð·Ð° Ð·Ð°Ð¿Ð¸ÑÐ¾Ð¼ &quot;Ð¿ÐµÑÑÐ¸ÐºÑÐ²ÐºÐ° Ð¾ÑÐ½Ð°Ð¼ÐµÐ½Ñ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31" y="5373216"/>
            <a:ext cx="8830582" cy="13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76672"/>
            <a:ext cx="6840759" cy="2736303"/>
          </a:xfrm>
        </p:spPr>
        <p:txBody>
          <a:bodyPr>
            <a:normAutofit fontScale="92500" lnSpcReduction="20000"/>
          </a:bodyPr>
          <a:lstStyle/>
          <a:p>
            <a:r>
              <a:rPr lang="uk-UA" sz="2600" b="1" dirty="0"/>
              <a:t>Вірші </a:t>
            </a:r>
            <a:r>
              <a:rPr lang="uk-UA" sz="2600" b="1" dirty="0" smtClean="0"/>
              <a:t>Івана Артемовича – </a:t>
            </a:r>
            <a:r>
              <a:rPr lang="uk-UA" sz="2600" b="1" dirty="0"/>
              <a:t>то </a:t>
            </a:r>
            <a:r>
              <a:rPr lang="uk-UA" sz="2600" b="1" dirty="0" smtClean="0"/>
              <a:t>слова, </a:t>
            </a:r>
            <a:r>
              <a:rPr lang="uk-UA" sz="2600" b="1" dirty="0"/>
              <a:t>що </a:t>
            </a:r>
            <a:r>
              <a:rPr lang="uk-UA" sz="2600" b="1" dirty="0" smtClean="0"/>
              <a:t>підіймають </a:t>
            </a:r>
            <a:r>
              <a:rPr lang="uk-UA" sz="2600" b="1" dirty="0"/>
              <a:t>дух, </a:t>
            </a:r>
            <a:r>
              <a:rPr lang="uk-UA" sz="2600" b="1" dirty="0" smtClean="0"/>
              <a:t>наповнюють </a:t>
            </a:r>
            <a:r>
              <a:rPr lang="uk-UA" sz="2600" b="1" dirty="0"/>
              <a:t>його </a:t>
            </a:r>
            <a:r>
              <a:rPr lang="uk-UA" sz="2600" b="1" dirty="0" smtClean="0"/>
              <a:t>впевненістю і </a:t>
            </a:r>
            <a:r>
              <a:rPr lang="uk-UA" sz="2600" b="1" dirty="0"/>
              <a:t>незборимістю. </a:t>
            </a:r>
            <a:endParaRPr lang="uk-UA" sz="2600" b="1" dirty="0" smtClean="0"/>
          </a:p>
          <a:p>
            <a:r>
              <a:rPr lang="uk-UA" sz="2600" b="1" dirty="0"/>
              <a:t> Про </a:t>
            </a:r>
            <a:r>
              <a:rPr lang="uk-UA" sz="2600" b="1" dirty="0" smtClean="0"/>
              <a:t>що б він не писав – </a:t>
            </a:r>
            <a:r>
              <a:rPr lang="uk-UA" sz="2600" b="1" dirty="0"/>
              <a:t>про милу серцю Україну, предківську давнину, рідні місцини, батьків, дружину, друзів – він пише </a:t>
            </a:r>
            <a:r>
              <a:rPr lang="uk-UA" sz="2600" b="1" dirty="0" smtClean="0"/>
              <a:t>з любов’ю. Коли читаєш  його твори, серце переповнюють зворушливі почуття </a:t>
            </a:r>
            <a:r>
              <a:rPr lang="uk-UA" sz="2600" b="1" dirty="0"/>
              <a:t>і  </a:t>
            </a:r>
            <a:r>
              <a:rPr lang="uk-UA" sz="2600" b="1" dirty="0" smtClean="0"/>
              <a:t>кріпиться </a:t>
            </a:r>
            <a:r>
              <a:rPr lang="uk-UA" sz="2600" b="1" dirty="0"/>
              <a:t>Дух.</a:t>
            </a:r>
          </a:p>
          <a:p>
            <a:endParaRPr lang="uk-UA" dirty="0"/>
          </a:p>
        </p:txBody>
      </p:sp>
      <p:sp>
        <p:nvSpPr>
          <p:cNvPr id="6" name="AutoShape 4" descr="Ð ÐµÐ·ÑÐ»ÑÑÐ°Ñ Ð¿Ð¾ÑÑÐºÑ Ð·Ð¾Ð±ÑÐ°Ð¶ÐµÐ½Ñ Ð·Ð° Ð·Ð°Ð¿Ð¸ÑÐ¾Ð¼ &quot;ÐÐµÑÑÐ°Ð¹Ð¼Ð¾ÑÑ Ð´Ð¾ Ð¾ÑÑÐ¾Ð³Ð¾ Ð¿Ð¾ÑÐ¾Ð³Ñ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Ð ÐµÐ·ÑÐ»ÑÑÐ°Ñ Ð¿Ð¾ÑÑÐºÑ Ð·Ð¾Ð±ÑÐ°Ð¶ÐµÐ½Ñ Ð·Ð° Ð·Ð°Ð¿Ð¸ÑÐ¾Ð¼ &quot;ÐÐµÑÑÐ°Ð¹Ð¼Ð¾ÑÑ Ð´Ð¾ Ð¾ÑÑÐ¾Ð³Ð¾ Ð¿Ð¾ÑÐ¾Ð³Ñ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8" descr="Ð ÐµÐ·ÑÐ»ÑÑÐ°Ñ Ð¿Ð¾ÑÑÐºÑ Ð·Ð¾Ð±ÑÐ°Ð¶ÐµÐ½Ñ Ð·Ð° Ð·Ð°Ð¿Ð¸ÑÐ¾Ð¼ &quot;ÐÐµÑÑÐ°Ð¹Ð¼Ð¾ÑÑ Ð´Ð¾ Ð¾ÑÑÐ¾Ð³Ð¾ Ð¿Ð¾ÑÐ¾Ð³Ñ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344886"/>
            <a:ext cx="5112568" cy="3402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0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</a:t>
            </a:r>
            <a:endParaRPr lang="uk-UA" dirty="0"/>
          </a:p>
        </p:txBody>
      </p:sp>
      <p:pic>
        <p:nvPicPr>
          <p:cNvPr id="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5506" y="0"/>
            <a:ext cx="9159506" cy="68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645024"/>
            <a:ext cx="7848872" cy="1724054"/>
          </a:xfrm>
        </p:spPr>
        <p:txBody>
          <a:bodyPr/>
          <a:lstStyle/>
          <a:p>
            <a:r>
              <a:rPr lang="uk-UA" b="1" dirty="0"/>
              <a:t>У</a:t>
            </a:r>
            <a:r>
              <a:rPr lang="uk-UA" b="1" dirty="0" smtClean="0"/>
              <a:t>читель української мови та літератури, редактор багатьох книг, поет, дослідник, краєзнавець.</a:t>
            </a:r>
            <a:endParaRPr lang="uk-UA" b="1" dirty="0"/>
          </a:p>
        </p:txBody>
      </p:sp>
      <p:pic>
        <p:nvPicPr>
          <p:cNvPr id="2057" name="Picture 9" descr="Ð ÐµÐ·ÑÐ»ÑÑÐ°Ñ Ð¿Ð¾ÑÑÐºÑ Ð·Ð¾Ð±ÑÐ°Ð¶ÐµÐ½Ñ Ð·Ð° Ð·Ð°Ð¿Ð¸ÑÐ¾Ð¼ &quot;Ð¿ÐµÑÑÐ¸ÐºÑÐ²ÐºÐ° Ð¾ÑÐ½Ð°Ð¼ÐµÐ½Ñ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56" y="5229199"/>
            <a:ext cx="8830582" cy="14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3410"/>
            <a:ext cx="4123488" cy="3357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4211" y="2060848"/>
            <a:ext cx="4176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Нерубайський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Артемович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4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9796"/>
            <a:ext cx="9218899" cy="68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Ð ÐµÐ·ÑÐ»ÑÑÐ°Ñ Ð¿Ð¾ÑÑÐºÑ Ð·Ð¾Ð±ÑÐ°Ð¶ÐµÐ½Ñ Ð·Ð° Ð·Ð°Ð¿Ð¸ÑÐ¾Ð¼ &quot;Ð¿ÐµÑÑÐ¸ÐºÑÐ²ÐºÐ° Ð¾ÑÐ½Ð°Ð¼ÐµÐ½Ñ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31" y="5733256"/>
            <a:ext cx="8830582" cy="9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191" y="1988840"/>
            <a:ext cx="8445861" cy="41044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uk-UA" sz="2000" b="1" dirty="0" smtClean="0"/>
              <a:t>Народився 6 жовтня 1951 року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uk-UA" sz="2000" b="1" dirty="0" smtClean="0"/>
              <a:t> в селі  </a:t>
            </a:r>
            <a:r>
              <a:rPr lang="uk-UA" sz="2000" b="1" dirty="0" err="1" smtClean="0"/>
              <a:t>Глибочок</a:t>
            </a:r>
            <a:r>
              <a:rPr lang="uk-UA" sz="2000" b="1" dirty="0" smtClean="0"/>
              <a:t> на Черкащині в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uk-UA" sz="2000" b="1" dirty="0" smtClean="0"/>
              <a:t>багатодітній селянській родині.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uk-UA" sz="2000" b="1" dirty="0" smtClean="0"/>
              <a:t>Батько, Артем Іванович, відомий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uk-UA" sz="2000" b="1" dirty="0" smtClean="0"/>
              <a:t>хлібороб–механізатор. Іван Артемович закінчив Київський педагогічний інститут (тепер Національний педагогічний університет імені Драгоманова). Працював учителем, директором школи. З 1980 – заступник редактора, згодом – редактор </a:t>
            </a:r>
            <a:r>
              <a:rPr lang="uk-UA" sz="2000" b="1" dirty="0" err="1" smtClean="0"/>
              <a:t>Тальнівської</a:t>
            </a:r>
            <a:r>
              <a:rPr lang="uk-UA" sz="2000" b="1" dirty="0" smtClean="0"/>
              <a:t> районної газети «Колос».  1987 року  повернувся до педагогічної діяльності.  У 1994 став переможцем обласного та Всеукраїнського конкурсу «Кращий учитель року». Вчитель вищої категорії, вчитель – методист. Літературною творчістю займається зі студентських років.</a:t>
            </a:r>
            <a:endParaRPr lang="uk-UA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8536"/>
            <a:ext cx="4269397" cy="3604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856" y="-27784"/>
            <a:ext cx="9218899" cy="68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573016"/>
            <a:ext cx="7931224" cy="1967861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В усіх творах відчувається трепет та любов до рідного краю, де народився та зростав Іван Артемович, де народились, жили і працювали його батьки, де й донині живуть родичі. </a:t>
            </a:r>
          </a:p>
          <a:p>
            <a:r>
              <a:rPr lang="uk-UA" dirty="0" smtClean="0"/>
              <a:t>Багато сил та енергії віддав Іван Артемович не тільки для свого села, а й для </a:t>
            </a:r>
            <a:r>
              <a:rPr lang="uk-UA" dirty="0" err="1" smtClean="0"/>
              <a:t>Тальнівського</a:t>
            </a:r>
            <a:r>
              <a:rPr lang="uk-UA" dirty="0" smtClean="0"/>
              <a:t> району. Багато його віршів стали піснями. Значна робота проведена в </a:t>
            </a:r>
            <a:r>
              <a:rPr lang="uk-UA" dirty="0" err="1" smtClean="0"/>
              <a:t>дослідницько</a:t>
            </a:r>
            <a:r>
              <a:rPr lang="uk-UA" dirty="0" smtClean="0"/>
              <a:t> – краєзнавчому напрямку.</a:t>
            </a:r>
            <a:endParaRPr lang="uk-UA" dirty="0"/>
          </a:p>
        </p:txBody>
      </p:sp>
      <p:pic>
        <p:nvPicPr>
          <p:cNvPr id="5" name="Picture 9" descr="Ð ÐµÐ·ÑÐ»ÑÑÐ°Ñ Ð¿Ð¾ÑÑÐºÑ Ð·Ð¾Ð±ÑÐ°Ð¶ÐµÐ½Ñ Ð·Ð° Ð·Ð°Ð¿Ð¸ÑÐ¾Ð¼ &quot;Ð¿ÐµÑÑÐ¸ÐºÑÐ²ÐºÐ° Ð¾ÑÐ½Ð°Ð¼ÐµÐ½Ñ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31" y="5373216"/>
            <a:ext cx="8830582" cy="13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689"/>
            <a:ext cx="5216942" cy="3477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388" y="12113"/>
            <a:ext cx="9218899" cy="68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52" y="2722434"/>
            <a:ext cx="4400592" cy="2898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Ð ÐµÐ·ÑÐ»ÑÑÐ°Ñ Ð¿Ð¾ÑÑÐºÑ Ð·Ð¾Ð±ÑÐ°Ð¶ÐµÐ½Ñ Ð·Ð° Ð·Ð°Ð¿Ð¸ÑÐ¾Ð¼ &quot;Ð¿ÐµÑÑÐ¸ÐºÑÐ²ÐºÐ° Ð¾ÑÐ½Ð°Ð¼ÐµÐ½Ñ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06" y="5621141"/>
            <a:ext cx="8830582" cy="11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8350" y="167886"/>
            <a:ext cx="6657063" cy="556537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Автор художньо-публіцистичної книги «Горнусь до тебе, Україно» (2001 р.), співавтор та упорядник колективної поетичної збірки «Уклін святині отчого порогу» ( 2006 р.), об’ємної історії рідного краю «Криві </a:t>
            </a:r>
            <a:r>
              <a:rPr lang="uk-UA" sz="2400" b="1" dirty="0"/>
              <a:t>Коліна   крізь </a:t>
            </a:r>
            <a:r>
              <a:rPr lang="uk-UA" sz="2400" b="1" dirty="0" smtClean="0"/>
              <a:t> </a:t>
            </a:r>
            <a:r>
              <a:rPr lang="uk-UA" sz="2400" b="1" dirty="0"/>
              <a:t>терни і роки. В </a:t>
            </a:r>
            <a:r>
              <a:rPr lang="uk-UA" sz="2400" b="1" dirty="0" smtClean="0"/>
              <a:t>            історії </a:t>
            </a:r>
            <a:r>
              <a:rPr lang="uk-UA" sz="2400" b="1" dirty="0"/>
              <a:t>села   –</a:t>
            </a:r>
            <a:r>
              <a:rPr lang="uk-UA" sz="2400" b="1" dirty="0" smtClean="0"/>
              <a:t>   </a:t>
            </a:r>
            <a:r>
              <a:rPr lang="uk-UA" sz="2400" b="1" dirty="0"/>
              <a:t>історія України» (2010 р.), </a:t>
            </a:r>
            <a:r>
              <a:rPr lang="uk-UA" sz="2400" b="1" dirty="0" smtClean="0"/>
              <a:t>           </a:t>
            </a:r>
            <a:endParaRPr lang="uk-UA" sz="2400" b="1" dirty="0"/>
          </a:p>
          <a:p>
            <a:r>
              <a:rPr lang="uk-UA" sz="2400" b="1" dirty="0" smtClean="0"/>
              <a:t>                              </a:t>
            </a:r>
            <a:r>
              <a:rPr lang="uk-UA" sz="2400" b="1" dirty="0" err="1"/>
              <a:t>історико-</a:t>
            </a:r>
            <a:r>
              <a:rPr lang="uk-UA" sz="2400" b="1" dirty="0"/>
              <a:t> краєзнавчого та  </a:t>
            </a:r>
          </a:p>
          <a:p>
            <a:pPr marL="0" indent="0">
              <a:buNone/>
            </a:pPr>
            <a:r>
              <a:rPr lang="uk-UA" sz="2400" b="1" dirty="0"/>
              <a:t>                                  літературного збірника </a:t>
            </a:r>
          </a:p>
          <a:p>
            <a:pPr marL="0" indent="0">
              <a:buNone/>
            </a:pPr>
            <a:r>
              <a:rPr lang="uk-UA" sz="2400" b="1" dirty="0"/>
              <a:t>                               «Ой Тальне моє над Тальянкою»  </a:t>
            </a:r>
          </a:p>
          <a:p>
            <a:pPr marL="0" indent="0">
              <a:buNone/>
            </a:pPr>
            <a:r>
              <a:rPr lang="uk-UA" sz="2400" b="1" dirty="0"/>
              <a:t>                                 (2010 р.), автор поетичних  </a:t>
            </a:r>
          </a:p>
          <a:p>
            <a:pPr marL="0" indent="0">
              <a:buNone/>
            </a:pPr>
            <a:r>
              <a:rPr lang="uk-UA" sz="2400" b="1" dirty="0"/>
              <a:t>                                  збірників « На березі Життєвої  </a:t>
            </a:r>
          </a:p>
          <a:p>
            <a:pPr marL="0" indent="0">
              <a:buNone/>
            </a:pPr>
            <a:r>
              <a:rPr lang="uk-UA" sz="2400" b="1" dirty="0"/>
              <a:t>                                   ріки» (2011р.), «Отча сторона»       </a:t>
            </a:r>
          </a:p>
          <a:p>
            <a:pPr marL="0" indent="0">
              <a:buNone/>
            </a:pPr>
            <a:r>
              <a:rPr lang="uk-UA" sz="2400" b="1" dirty="0"/>
              <a:t>                                    (2016р.)</a:t>
            </a:r>
          </a:p>
        </p:txBody>
      </p:sp>
    </p:spTree>
    <p:extLst>
      <p:ext uri="{BB962C8B-B14F-4D97-AF65-F5344CB8AC3E}">
        <p14:creationId xmlns:p14="http://schemas.microsoft.com/office/powerpoint/2010/main" val="42366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55590" y="12113"/>
            <a:ext cx="9218899" cy="68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Ð ÐµÐ·ÑÐ»ÑÑÐ°Ñ Ð¿Ð¾ÑÑÐºÑ Ð·Ð¾Ð±ÑÐ°Ð¶ÐµÐ½Ñ Ð·Ð° Ð·Ð°Ð¿Ð¸ÑÐ¾Ð¼ &quot;Ð¿ÐµÑÑÐ¸ÐºÑÐ²ÐºÐ° Ð¾ÑÐ½Ð°Ð¼ÐµÐ½Ñ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68" y="5517232"/>
            <a:ext cx="8830582" cy="12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576" y="3424291"/>
            <a:ext cx="8686566" cy="2232247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За свою педагогічну і творчу діяльність нагороджений багатьма грамотами та дипломами.</a:t>
            </a:r>
          </a:p>
          <a:p>
            <a:r>
              <a:rPr lang="uk-UA" b="1" dirty="0" smtClean="0"/>
              <a:t>Член національної спілки журналістів України, лауреат Черкаської обласної краєзнавчої премії імені Михайла Максимовича.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40" y="272342"/>
            <a:ext cx="4371319" cy="291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087" y="200391"/>
            <a:ext cx="2566651" cy="305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388" y="12113"/>
            <a:ext cx="9218899" cy="68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 ÐµÐ·ÑÐ»ÑÑÐ°Ñ Ð¿Ð¾ÑÑÐºÑ Ð·Ð¾Ð±ÑÐ°Ð¶ÐµÐ½Ñ Ð·Ð° Ð·Ð°Ð¿Ð¸ÑÐ¾Ð¼ &quot;ÐºÐ½Ð¸Ð³Ð° Ð³Ð»Ð¸Ð±Ð¾ÑÐ¾Ðº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731" y="116632"/>
            <a:ext cx="264029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Ð ÐµÐ·ÑÐ»ÑÑÐ°Ñ Ð¿Ð¾ÑÑÐºÑ Ð·Ð¾Ð±ÑÐ°Ð¶ÐµÐ½Ñ Ð·Ð° Ð·Ð°Ð¿Ð¸ÑÐ¾Ð¼ &quot;Ð¿ÐµÑÑÐ¸ÐºÑÐ²ÐºÐ° Ð¾ÑÐ½Ð°Ð¼ÐµÐ½Ñ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31" y="5661248"/>
            <a:ext cx="8830582" cy="10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831" y="4085357"/>
            <a:ext cx="8506908" cy="1719907"/>
          </a:xfrm>
        </p:spPr>
        <p:txBody>
          <a:bodyPr>
            <a:normAutofit fontScale="92500"/>
          </a:bodyPr>
          <a:lstStyle/>
          <a:p>
            <a:r>
              <a:rPr lang="uk-UA" sz="2000" dirty="0" smtClean="0"/>
              <a:t>У 2018 році світ побачив науково – документальний, </a:t>
            </a:r>
            <a:r>
              <a:rPr lang="uk-UA" sz="2000" dirty="0" err="1" smtClean="0"/>
              <a:t>історико</a:t>
            </a:r>
            <a:r>
              <a:rPr lang="uk-UA" sz="2000" dirty="0" smtClean="0"/>
              <a:t> – краєзнавчий, художньо – публіцистичний монументальний твір</a:t>
            </a:r>
            <a:r>
              <a:rPr lang="uk-UA" sz="2000" dirty="0"/>
              <a:t> </a:t>
            </a:r>
            <a:r>
              <a:rPr lang="uk-UA" sz="2000" dirty="0" smtClean="0"/>
              <a:t>«ГЛИБОЧОК НАД ГІРСЬКИМ ТІКИЧЕМ: Історія українського села на тлі історії України».</a:t>
            </a:r>
          </a:p>
          <a:p>
            <a:r>
              <a:rPr lang="uk-UA" sz="2000" dirty="0" smtClean="0"/>
              <a:t>Ця об’ємна книга, по суті, сільська енциклопедія, яку має далеко не кожен населений пункт України.</a:t>
            </a:r>
            <a:endParaRPr lang="uk-UA" sz="2000" dirty="0"/>
          </a:p>
        </p:txBody>
      </p:sp>
      <p:pic>
        <p:nvPicPr>
          <p:cNvPr id="7172" name="Picture 4" descr="Ð ÐµÐ·ÑÐ»ÑÑÐ°Ñ Ð¿Ð¾ÑÑÐºÑ Ð·Ð¾Ð±ÑÐ°Ð¶ÐµÐ½Ñ Ð·Ð° Ð·Ð°Ð¿Ð¸ÑÐ¾Ð¼ &quot;ÐºÐ½Ð¸Ð³Ð° Ð³Ð»Ð¸Ð±Ð¾ÑÐ¾Ðº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31141"/>
            <a:ext cx="2966404" cy="39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899" y="12113"/>
            <a:ext cx="9218899" cy="68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209" y="1844824"/>
            <a:ext cx="8229600" cy="396044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Безумовно, село </a:t>
            </a:r>
            <a:r>
              <a:rPr lang="uk-UA" dirty="0" err="1" smtClean="0"/>
              <a:t>Глибочок</a:t>
            </a:r>
            <a:r>
              <a:rPr lang="uk-UA" dirty="0" smtClean="0"/>
              <a:t> </a:t>
            </a:r>
            <a:r>
              <a:rPr lang="uk-UA" dirty="0" err="1" smtClean="0"/>
              <a:t>Тальнівського</a:t>
            </a:r>
            <a:r>
              <a:rPr lang="uk-UA" dirty="0" smtClean="0"/>
              <a:t> району, що розкинулось на крутих берегах Гірського </a:t>
            </a:r>
            <a:r>
              <a:rPr lang="uk-UA" dirty="0" err="1" smtClean="0"/>
              <a:t>Тікича</a:t>
            </a:r>
            <a:r>
              <a:rPr lang="uk-UA" dirty="0" smtClean="0"/>
              <a:t>,  пишається не лише його славною історією, мальовничими краєвидами, а і працьовитими, талановитими людьми, які прославляють його. Серед таких людей і є Іван Артемович </a:t>
            </a:r>
            <a:r>
              <a:rPr lang="uk-UA" dirty="0" err="1" smtClean="0"/>
              <a:t>Нерубайський</a:t>
            </a:r>
            <a:r>
              <a:rPr lang="uk-UA" dirty="0" smtClean="0"/>
              <a:t>. Він є уособленням справжнього патріота рідного краю, «малої Батьківщини», як каже він сам. </a:t>
            </a:r>
            <a:endParaRPr lang="uk-UA" dirty="0"/>
          </a:p>
        </p:txBody>
      </p:sp>
      <p:pic>
        <p:nvPicPr>
          <p:cNvPr id="5" name="Picture 9" descr="Ð ÐµÐ·ÑÐ»ÑÑÐ°Ñ Ð¿Ð¾ÑÑÐºÑ Ð·Ð¾Ð±ÑÐ°Ð¶ÐµÐ½Ñ Ð·Ð° Ð·Ð°Ð¿Ð¸ÑÐ¾Ð¼ &quot;Ð¿ÐµÑÑÐ¸ÐºÑÐ²ÐºÐ° Ð¾ÑÐ½Ð°Ð¼ÐµÐ½Ñ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31" y="5661248"/>
            <a:ext cx="8830582" cy="10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8388" y="12113"/>
            <a:ext cx="9218899" cy="68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Ð ÐµÐ·ÑÐ»ÑÑÐ°Ñ Ð¿Ð¾ÑÑÐºÑ Ð·Ð¾Ð±ÑÐ°Ð¶ÐµÐ½Ñ Ð·Ð° Ð·Ð°Ð¿Ð¸ÑÐ¾Ð¼ &quot;Ð¿ÐµÑÑÐ¸ÐºÑÐ²ÐºÐ° Ð¾ÑÐ½Ð°Ð¼ÐµÐ½Ñ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31" y="5517232"/>
            <a:ext cx="8830582" cy="11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933056"/>
            <a:ext cx="7787208" cy="1718229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Іван Артемович </a:t>
            </a:r>
            <a:r>
              <a:rPr lang="uk-UA" dirty="0" err="1"/>
              <a:t>Н</a:t>
            </a:r>
            <a:r>
              <a:rPr lang="uk-UA" dirty="0" err="1" smtClean="0"/>
              <a:t>ерубайський</a:t>
            </a:r>
            <a:r>
              <a:rPr lang="uk-UA" dirty="0" smtClean="0"/>
              <a:t> на відкритті пам’ятного знака Засновникам села, до якого доклав теж чимало зусиль. І хоч  проживає нині на Київщині, та серце його завжди в рідному </a:t>
            </a:r>
            <a:r>
              <a:rPr lang="uk-UA" dirty="0" err="1" smtClean="0"/>
              <a:t>Глибочку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6" name="Picture 5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34608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497</Words>
  <Application>Microsoft Office PowerPoint</Application>
  <PresentationFormat>Экран (4:3)</PresentationFormat>
  <Paragraphs>37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Yevgeniu</dc:creator>
  <cp:lastModifiedBy>Admin</cp:lastModifiedBy>
  <cp:revision>52</cp:revision>
  <dcterms:created xsi:type="dcterms:W3CDTF">2019-03-26T16:05:26Z</dcterms:created>
  <dcterms:modified xsi:type="dcterms:W3CDTF">2021-05-12T20:25:44Z</dcterms:modified>
</cp:coreProperties>
</file>